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1" r:id="rId4"/>
    <p:sldId id="293" r:id="rId5"/>
    <p:sldId id="294" r:id="rId6"/>
    <p:sldId id="295" r:id="rId7"/>
    <p:sldId id="296" r:id="rId8"/>
    <p:sldId id="297" r:id="rId9"/>
    <p:sldId id="304" r:id="rId10"/>
    <p:sldId id="300" r:id="rId11"/>
    <p:sldId id="301" r:id="rId12"/>
    <p:sldId id="302" r:id="rId13"/>
    <p:sldId id="303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21" r:id="rId23"/>
    <p:sldId id="313" r:id="rId24"/>
    <p:sldId id="314" r:id="rId25"/>
    <p:sldId id="319" r:id="rId26"/>
    <p:sldId id="315" r:id="rId27"/>
    <p:sldId id="316" r:id="rId28"/>
    <p:sldId id="317" r:id="rId29"/>
    <p:sldId id="318" r:id="rId30"/>
    <p:sldId id="320" r:id="rId31"/>
    <p:sldId id="29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A00"/>
    <a:srgbClr val="008000"/>
    <a:srgbClr val="258F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718" autoAdjust="0"/>
  </p:normalViewPr>
  <p:slideViewPr>
    <p:cSldViewPr>
      <p:cViewPr varScale="1">
        <p:scale>
          <a:sx n="42" d="100"/>
          <a:sy n="42" d="100"/>
        </p:scale>
        <p:origin x="-6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EF337-ECEE-4B84-99BB-B911B9032A73}" type="datetimeFigureOut">
              <a:rPr lang="en-US" smtClean="0"/>
              <a:pPr/>
              <a:t>12/19/2011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2FA84-BFB2-4674-AA55-A912B8CA9B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2289175"/>
            <a:ext cx="53340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itchFamily="82" charset="0"/>
              </a:rPr>
              <a:t>He Gave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elix Titling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3736975"/>
            <a:ext cx="3505200" cy="682625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No. 20" pitchFamily="18" charset="0"/>
              </a:rPr>
              <a:t>John 3:16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5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He took him outside and said, "Look up at the heavens and count the stars--if indeed you can count them." Then he said to him, "So shall your offspring be."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6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Abram believed the LORD, and he credited it to him as righteousness.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7</a:t>
            </a:r>
            <a:r>
              <a:rPr lang="en-US" sz="3600" i="1" baseline="30000" dirty="0" smtClean="0"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"I am the LORD, who brought you out of Ur of the Chaldeans to give you this land to take possession of it."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8</a:t>
            </a: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But Abram said, "O Sovereign LORD, how can I know that I will gain possession of it?"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9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The LORD said, "Bring me a heifer, a goat and a ram, each three years old, with a dove and a young pigeon."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10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Abram brought all these to him, cut them in two and arranged the halves opposite each other; the birds, however, he did not cut in half.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12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As the sun was setting, Abram fell into a deep sleep, and a thick and </a:t>
            </a:r>
            <a:r>
              <a:rPr lang="en-US" sz="3600" u="heavy" dirty="0" smtClean="0">
                <a:solidFill>
                  <a:schemeClr val="bg1"/>
                </a:solidFill>
                <a:latin typeface="Modern No. 20" pitchFamily="18" charset="0"/>
              </a:rPr>
              <a:t>dreadful darkness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came over him.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17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When the sun had set and darkness had fallen, a smoking firepot with a blazing torch appeared and passed between the pieces.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smtClean="0">
                <a:solidFill>
                  <a:srgbClr val="009A00"/>
                </a:solidFill>
                <a:latin typeface="Modern No. 20" pitchFamily="18" charset="0"/>
              </a:rPr>
              <a:t>18</a:t>
            </a:r>
            <a:r>
              <a:rPr lang="en-US" sz="3600" smtClean="0">
                <a:solidFill>
                  <a:srgbClr val="009A00"/>
                </a:solidFill>
                <a:latin typeface="Modern No. 20" pitchFamily="18" charset="0"/>
              </a:rPr>
              <a:t> </a:t>
            </a:r>
            <a:r>
              <a:rPr lang="en-US" sz="3600" smtClean="0">
                <a:solidFill>
                  <a:schemeClr val="bg1"/>
                </a:solidFill>
                <a:latin typeface="Modern No. 20" pitchFamily="18" charset="0"/>
              </a:rPr>
              <a:t>On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that day the LORD made a covenant with Abram and said, "To your descendants I give this land, from the river of Egypt to the great river, the Euphrates...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Genesis 17:1</a:t>
            </a: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When Abram was ninety-nine years old, the LORD appeared to him and said, "I am God Almighty; walk before me and be blameless.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hristmas_Lights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3168" t="2213" r="2934"/>
          <a:stretch>
            <a:fillRect/>
          </a:stretch>
        </p:blipFill>
        <p:spPr>
          <a:xfrm>
            <a:off x="381000" y="133463"/>
            <a:ext cx="8382000" cy="65468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2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I will confirm my covenant between me and you and will greatly increase your numbers."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 </a:t>
            </a: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3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Abram fell facedown...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Genesis 15:17</a:t>
            </a: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When the sun had set and darkness had fallen, a </a:t>
            </a:r>
            <a:r>
              <a:rPr lang="en-US" sz="3600" u="sng" dirty="0" smtClean="0">
                <a:solidFill>
                  <a:schemeClr val="bg1"/>
                </a:solidFill>
                <a:latin typeface="Modern No. 20" pitchFamily="18" charset="0"/>
              </a:rPr>
              <a:t>smoking firepot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with a </a:t>
            </a:r>
            <a:r>
              <a:rPr lang="en-US" sz="3600" u="sng" dirty="0" smtClean="0">
                <a:solidFill>
                  <a:schemeClr val="bg1"/>
                </a:solidFill>
                <a:latin typeface="Modern No. 20" pitchFamily="18" charset="0"/>
              </a:rPr>
              <a:t>blazing torch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appeared and passed between the pieces.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lood path p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164" y="542847"/>
            <a:ext cx="7117236" cy="57055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Hebrews 10:3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But instead, those sacrifices actually reminded them of their sins year after year.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4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For it is not possible for the blood of bulls and goats to take away sins.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Romans 3:22</a:t>
            </a: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This righteousness from God comes through faith in Jesus Christ to all who believe…</a:t>
            </a:r>
          </a:p>
          <a:p>
            <a:pPr marL="0" indent="0"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23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for all have sinned and fall short of the glory of God…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24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and are justified freely by his grace through the redemption that came by Christ Jesus.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 25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God presented him as a sacrifice of atonement, through faith in his blood. He did this to demonstrate his </a:t>
            </a:r>
            <a:r>
              <a:rPr lang="en-US" sz="3600" u="sng" dirty="0" smtClean="0">
                <a:solidFill>
                  <a:schemeClr val="bg1"/>
                </a:solidFill>
                <a:latin typeface="Modern No. 20" pitchFamily="18" charset="0"/>
              </a:rPr>
              <a:t>justice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, because in his forbearance he had left the sins committed beforehand unpunished--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26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he did it to demonstrate his </a:t>
            </a:r>
            <a:r>
              <a:rPr lang="en-US" sz="3600" u="sng" dirty="0" smtClean="0">
                <a:solidFill>
                  <a:schemeClr val="bg1"/>
                </a:solidFill>
                <a:latin typeface="Modern No. 20" pitchFamily="18" charset="0"/>
              </a:rPr>
              <a:t>justice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at the present time, so as to be </a:t>
            </a:r>
            <a:r>
              <a:rPr lang="en-US" sz="3600" u="sng" dirty="0" smtClean="0">
                <a:solidFill>
                  <a:schemeClr val="bg1"/>
                </a:solidFill>
                <a:latin typeface="Modern No. 20" pitchFamily="18" charset="0"/>
              </a:rPr>
              <a:t>just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and the one who </a:t>
            </a:r>
            <a:r>
              <a:rPr lang="en-US" sz="3600" u="sng" dirty="0" smtClean="0">
                <a:solidFill>
                  <a:schemeClr val="bg1"/>
                </a:solidFill>
                <a:latin typeface="Modern No. 20" pitchFamily="18" charset="0"/>
              </a:rPr>
              <a:t>justifies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those who have faith in Jesus.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9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No. 20" pitchFamily="18" charset="0"/>
              </a:rPr>
              <a:t>John 3:16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For God </a:t>
            </a:r>
            <a:r>
              <a:rPr lang="en-US" sz="3600" b="1" dirty="0" smtClean="0">
                <a:solidFill>
                  <a:schemeClr val="bg1"/>
                </a:solidFill>
                <a:latin typeface="Modern No. 20" pitchFamily="18" charset="0"/>
              </a:rPr>
              <a:t>so loved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the world that he gave his one and only Son, that whoever believes in him shall not perish but have eternal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1 John 1:9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If we confess our sins He is faithful and just to forgive us our sins and cleanse us from all unrighteousness.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Genesis 12:1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The LORD had said to Abram, "Leave your country, your people and your father's household and go to the land I will show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2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I will make you into a great nation and I will bless you; I will make your name great, and you will be a blessing.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3</a:t>
            </a:r>
            <a:r>
              <a:rPr lang="en-US" sz="3600" baseline="300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I will bless those who bless you, and whoever curses you I will curse; and all peoples on earth will be blessed through you."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rgbClr val="009A00"/>
                </a:solidFill>
                <a:latin typeface="Modern No. 20" pitchFamily="18" charset="0"/>
              </a:rPr>
              <a:t>Genesis 15:2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"O Sovereign LORD, what can you give me since I remain childless and the one who will inherit my estate is </a:t>
            </a:r>
            <a:r>
              <a:rPr lang="en-US" sz="3600" dirty="0" err="1" smtClean="0">
                <a:solidFill>
                  <a:schemeClr val="bg1"/>
                </a:solidFill>
                <a:latin typeface="Modern No. 20" pitchFamily="18" charset="0"/>
              </a:rPr>
              <a:t>Eliezer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of Damascus?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3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You have given me no children; so a servant in my household will be my heir."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baseline="30000" dirty="0" smtClean="0">
                <a:solidFill>
                  <a:srgbClr val="009A00"/>
                </a:solidFill>
                <a:latin typeface="Modern No. 20" pitchFamily="18" charset="0"/>
              </a:rPr>
              <a:t>4 </a:t>
            </a: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Then the word of the LORD came to him: "This man will not be your heir, but a son coming from your own body will be your heir."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bg1"/>
                </a:solidFill>
                <a:latin typeface="Modern No. 20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 smtClean="0">
              <a:solidFill>
                <a:schemeClr val="bg1"/>
              </a:solidFill>
              <a:latin typeface="Modern No. 20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669</Words>
  <Application>Microsoft Office PowerPoint</Application>
  <PresentationFormat>On-screen Show (4:3)</PresentationFormat>
  <Paragraphs>55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He Gave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God</dc:title>
  <dc:creator>Robert</dc:creator>
  <cp:lastModifiedBy>Darlene Office</cp:lastModifiedBy>
  <cp:revision>71</cp:revision>
  <dcterms:created xsi:type="dcterms:W3CDTF">2011-12-03T02:01:47Z</dcterms:created>
  <dcterms:modified xsi:type="dcterms:W3CDTF">2011-12-19T22:21:52Z</dcterms:modified>
</cp:coreProperties>
</file>